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54" d="100"/>
          <a:sy n="54" d="100"/>
        </p:scale>
        <p:origin x="814" y="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430C0A-5464-4FE4-84EB-FF9C94016DF4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0C6404-AD6E-4860-8E75-697CA40B95DA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6096000" y="0"/>
            <a:ext cx="6096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8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chemeClr val="tx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prstGeom prst="rect">
            <a:avLst/>
          </a:prstGeom>
          <a:solidFill>
            <a:schemeClr val="bg1"/>
          </a:solidFill>
          <a:ln w="31750" cap="sq">
            <a:solidFill>
              <a:schemeClr val="tx1">
                <a:lumMod val="75000"/>
                <a:lumOff val="25000"/>
              </a:schemeClr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4/26/2019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3D5FDD-0DA5-4EE6-8C89-7A69030845C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Goon Cocoon And The Quest For The Gig Of Truth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86B2D8-0698-4881-88D3-C3D00D74C74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r>
              <a:rPr lang="en-US" dirty="0"/>
              <a:t>Programmed by Diego Kopado</a:t>
            </a:r>
          </a:p>
          <a:p>
            <a:r>
              <a:rPr lang="en-US" dirty="0"/>
              <a:t>Story by Noah English and Diego Kopado</a:t>
            </a:r>
          </a:p>
        </p:txBody>
      </p:sp>
    </p:spTree>
    <p:extLst>
      <p:ext uri="{BB962C8B-B14F-4D97-AF65-F5344CB8AC3E}">
        <p14:creationId xmlns:p14="http://schemas.microsoft.com/office/powerpoint/2010/main" val="374027410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7AD76-B583-4F02-A29E-D55499C899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</a:t>
            </a:r>
            <a:r>
              <a:rPr lang="en-US"/>
              <a:t>is A goon </a:t>
            </a:r>
            <a:r>
              <a:rPr lang="en-US" dirty="0"/>
              <a:t>cocoon?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657D753-917E-47C4-AA5F-2FBA000451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5933" y="2352850"/>
            <a:ext cx="5310687" cy="3540458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B9446A8-767F-41DA-988D-BB7838D6B9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5380" y="2352850"/>
            <a:ext cx="5310687" cy="3540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7717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5363AB-6993-4819-A682-703ADFFDD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Goon Cocoon And The Quest For The Gig Of Truth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07E88A5-0F75-4C55-A344-650404DF70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7777" r="4288" b="4642"/>
          <a:stretch/>
        </p:blipFill>
        <p:spPr>
          <a:xfrm>
            <a:off x="2020958" y="2324986"/>
            <a:ext cx="8150084" cy="4194947"/>
          </a:xfrm>
        </p:spPr>
      </p:pic>
    </p:spTree>
    <p:extLst>
      <p:ext uri="{BB962C8B-B14F-4D97-AF65-F5344CB8AC3E}">
        <p14:creationId xmlns:p14="http://schemas.microsoft.com/office/powerpoint/2010/main" val="24876350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55C3BB-BB41-4263-AA3A-8536AAC3F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Goon Cocoon And The Quest For The Gig Of Truth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DFA59EBC-85AD-4EA8-8DF9-D1503A79D6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43" b="4761"/>
          <a:stretch/>
        </p:blipFill>
        <p:spPr>
          <a:xfrm>
            <a:off x="2673238" y="2238472"/>
            <a:ext cx="6845524" cy="4552463"/>
          </a:xfrm>
        </p:spPr>
      </p:pic>
    </p:spTree>
    <p:extLst>
      <p:ext uri="{BB962C8B-B14F-4D97-AF65-F5344CB8AC3E}">
        <p14:creationId xmlns:p14="http://schemas.microsoft.com/office/powerpoint/2010/main" val="35446605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F0BD7F-7389-4A2C-9685-536DA2411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Goon Cocoon And The Quest For The Gig Of Truth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778E281-62EB-452B-9001-A4F0CBBE69E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08" b="4304"/>
          <a:stretch/>
        </p:blipFill>
        <p:spPr>
          <a:xfrm>
            <a:off x="2690036" y="2231384"/>
            <a:ext cx="6811927" cy="4549838"/>
          </a:xfrm>
        </p:spPr>
      </p:pic>
    </p:spTree>
    <p:extLst>
      <p:ext uri="{BB962C8B-B14F-4D97-AF65-F5344CB8AC3E}">
        <p14:creationId xmlns:p14="http://schemas.microsoft.com/office/powerpoint/2010/main" val="955771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6472DF-1887-49B6-8271-E9FD80A46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Goon Cocoon And The Quest For The Gig Of Truth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BACEE41-0B9E-466D-BABA-E9F5B89A038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537" b="4075"/>
          <a:stretch/>
        </p:blipFill>
        <p:spPr>
          <a:xfrm>
            <a:off x="2759148" y="2241477"/>
            <a:ext cx="6673703" cy="4475299"/>
          </a:xfrm>
        </p:spPr>
      </p:pic>
    </p:spTree>
    <p:extLst>
      <p:ext uri="{BB962C8B-B14F-4D97-AF65-F5344CB8AC3E}">
        <p14:creationId xmlns:p14="http://schemas.microsoft.com/office/powerpoint/2010/main" val="384568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DE3A4-6079-4E12-BD1D-838D20AAD4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Goon Cocoon And The Quest For The Gig Of Truth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7A032DD-B507-430A-89C5-84B2603CFB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8637" b="4304"/>
          <a:stretch/>
        </p:blipFill>
        <p:spPr>
          <a:xfrm>
            <a:off x="2714846" y="2284007"/>
            <a:ext cx="6762307" cy="4473884"/>
          </a:xfrm>
        </p:spPr>
      </p:pic>
    </p:spTree>
    <p:extLst>
      <p:ext uri="{BB962C8B-B14F-4D97-AF65-F5344CB8AC3E}">
        <p14:creationId xmlns:p14="http://schemas.microsoft.com/office/powerpoint/2010/main" val="293023582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7F1FCF-A2ED-4AF9-9D39-1041E0471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Goon Cocoon And The Quest For The Gig Of Truth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BD76EB9-22F2-462C-BC46-EE1E7EB024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9408" b="4304"/>
          <a:stretch/>
        </p:blipFill>
        <p:spPr>
          <a:xfrm>
            <a:off x="2628014" y="2225309"/>
            <a:ext cx="6935972" cy="4632691"/>
          </a:xfrm>
        </p:spPr>
      </p:pic>
    </p:spTree>
    <p:extLst>
      <p:ext uri="{BB962C8B-B14F-4D97-AF65-F5344CB8AC3E}">
        <p14:creationId xmlns:p14="http://schemas.microsoft.com/office/powerpoint/2010/main" val="39590518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0B6AD6-20A3-44B5-9DAD-42EAFDC1C5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Lessons learned</a:t>
            </a:r>
          </a:p>
        </p:txBody>
      </p:sp>
      <p:pic>
        <p:nvPicPr>
          <p:cNvPr id="1032" name="Picture 8" descr="Image result for thinking">
            <a:extLst>
              <a:ext uri="{FF2B5EF4-FFF2-40B4-BE49-F238E27FC236}">
                <a16:creationId xmlns:a16="http://schemas.microsoft.com/office/drawing/2014/main" id="{5716A58B-664C-4CF3-87E5-0AD85CA547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4849" y="2968255"/>
            <a:ext cx="4737184" cy="26528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46B57EF-1EFC-4A00-80DF-08B3679E1C5A}"/>
              </a:ext>
            </a:extLst>
          </p:cNvPr>
          <p:cNvSpPr txBox="1"/>
          <p:nvPr/>
        </p:nvSpPr>
        <p:spPr>
          <a:xfrm>
            <a:off x="7364818" y="2771172"/>
            <a:ext cx="377101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0-100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Critical Thinking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Practice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Looking Forward</a:t>
            </a:r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654460305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71C241A9-A460-4AD1-916F-25308628A5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TM10001115[[fn=Parcel]]</Template>
  <TotalTime>41</TotalTime>
  <Words>95</Words>
  <Application>Microsoft Office PowerPoint</Application>
  <PresentationFormat>Widescreen</PresentationFormat>
  <Paragraphs>19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2" baseType="lpstr">
      <vt:lpstr>Arial</vt:lpstr>
      <vt:lpstr>Gill Sans MT</vt:lpstr>
      <vt:lpstr>Parcel</vt:lpstr>
      <vt:lpstr>Goon Cocoon And The Quest For The Gig Of Truth</vt:lpstr>
      <vt:lpstr>What is A goon cocoon?</vt:lpstr>
      <vt:lpstr>Goon Cocoon And The Quest For The Gig Of Truth</vt:lpstr>
      <vt:lpstr>Goon Cocoon And The Quest For The Gig Of Truth</vt:lpstr>
      <vt:lpstr>Goon Cocoon And The Quest For The Gig Of Truth</vt:lpstr>
      <vt:lpstr>Goon Cocoon And The Quest For The Gig Of Truth</vt:lpstr>
      <vt:lpstr>Goon Cocoon And The Quest For The Gig Of Truth</vt:lpstr>
      <vt:lpstr>Goon Cocoon And The Quest For The Gig Of Truth</vt:lpstr>
      <vt:lpstr>Lessons learned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Goon Cocoon And The Quest For The Gig Of Truth</dc:title>
  <dc:creator>Diego</dc:creator>
  <cp:lastModifiedBy>Diego</cp:lastModifiedBy>
  <cp:revision>7</cp:revision>
  <dcterms:created xsi:type="dcterms:W3CDTF">2019-04-26T08:10:26Z</dcterms:created>
  <dcterms:modified xsi:type="dcterms:W3CDTF">2019-04-26T08:57:08Z</dcterms:modified>
</cp:coreProperties>
</file>